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1" r:id="rId1"/>
  </p:sldMasterIdLst>
  <p:notesMasterIdLst>
    <p:notesMasterId r:id="rId18"/>
  </p:notesMasterIdLst>
  <p:sldIdLst>
    <p:sldId id="256" r:id="rId2"/>
    <p:sldId id="274" r:id="rId3"/>
    <p:sldId id="262" r:id="rId4"/>
    <p:sldId id="263" r:id="rId5"/>
    <p:sldId id="275" r:id="rId6"/>
    <p:sldId id="276" r:id="rId7"/>
    <p:sldId id="264" r:id="rId8"/>
    <p:sldId id="265" r:id="rId9"/>
    <p:sldId id="266" r:id="rId10"/>
    <p:sldId id="271" r:id="rId11"/>
    <p:sldId id="272" r:id="rId12"/>
    <p:sldId id="267" r:id="rId13"/>
    <p:sldId id="268" r:id="rId14"/>
    <p:sldId id="269" r:id="rId15"/>
    <p:sldId id="270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Výchozí oddíl" id="{596684FF-91E6-4EAF-BDF4-B172BAAAA779}">
          <p14:sldIdLst>
            <p14:sldId id="256"/>
            <p14:sldId id="257"/>
            <p14:sldId id="274"/>
            <p14:sldId id="260"/>
          </p14:sldIdLst>
        </p14:section>
        <p14:section name="Oddíl bez názvu" id="{AC6955CA-0777-4692-BFB4-372C0A267F33}">
          <p14:sldIdLst>
            <p14:sldId id="262"/>
            <p14:sldId id="263"/>
            <p14:sldId id="275"/>
            <p14:sldId id="276"/>
            <p14:sldId id="264"/>
            <p14:sldId id="265"/>
            <p14:sldId id="266"/>
            <p14:sldId id="271"/>
            <p14:sldId id="272"/>
            <p14:sldId id="267"/>
            <p14:sldId id="268"/>
            <p14:sldId id="269"/>
            <p14:sldId id="270"/>
            <p14:sldId id="273"/>
          </p14:sldIdLst>
        </p14:section>
      </p14:sectionLst>
    </p:ex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53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Relationship Id="rId27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na Lukašíková" userId="981a9535-dbd9-4497-8663-a6479c0b47f7" providerId="ADAL" clId="{01A081A4-89EA-4B0E-86B7-75362AAB6A9C}"/>
    <pc:docChg chg="undo custSel addSld modSld sldOrd">
      <pc:chgData name="Leona Lukašíková" userId="981a9535-dbd9-4497-8663-a6479c0b47f7" providerId="ADAL" clId="{01A081A4-89EA-4B0E-86B7-75362AAB6A9C}" dt="2023-11-19T20:28:23.910" v="2435" actId="14100"/>
      <pc:docMkLst>
        <pc:docMk/>
      </pc:docMkLst>
      <pc:sldChg chg="modSp">
        <pc:chgData name="Leona Lukašíková" userId="981a9535-dbd9-4497-8663-a6479c0b47f7" providerId="ADAL" clId="{01A081A4-89EA-4B0E-86B7-75362AAB6A9C}" dt="2023-11-19T19:42:29.666" v="1917" actId="14100"/>
        <pc:sldMkLst>
          <pc:docMk/>
          <pc:sldMk cId="1971725466" sldId="256"/>
        </pc:sldMkLst>
        <pc:spChg chg="mod">
          <ac:chgData name="Leona Lukašíková" userId="981a9535-dbd9-4497-8663-a6479c0b47f7" providerId="ADAL" clId="{01A081A4-89EA-4B0E-86B7-75362AAB6A9C}" dt="2023-11-19T19:42:29.666" v="1917" actId="14100"/>
          <ac:spMkLst>
            <pc:docMk/>
            <pc:sldMk cId="1971725466" sldId="256"/>
            <ac:spMk id="2" creationId="{18869287-DED2-42E5-BF55-BC1ABBB369ED}"/>
          </ac:spMkLst>
        </pc:spChg>
        <pc:spChg chg="mod">
          <ac:chgData name="Leona Lukašíková" userId="981a9535-dbd9-4497-8663-a6479c0b47f7" providerId="ADAL" clId="{01A081A4-89EA-4B0E-86B7-75362AAB6A9C}" dt="2023-11-19T19:22:00.105" v="1711" actId="27636"/>
          <ac:spMkLst>
            <pc:docMk/>
            <pc:sldMk cId="1971725466" sldId="256"/>
            <ac:spMk id="3" creationId="{C765548F-700C-46AE-818A-C871BFD6452F}"/>
          </ac:spMkLst>
        </pc:spChg>
      </pc:sldChg>
      <pc:sldChg chg="modSp">
        <pc:chgData name="Leona Lukašíková" userId="981a9535-dbd9-4497-8663-a6479c0b47f7" providerId="ADAL" clId="{01A081A4-89EA-4B0E-86B7-75362AAB6A9C}" dt="2023-11-19T19:42:46.118" v="1918" actId="255"/>
        <pc:sldMkLst>
          <pc:docMk/>
          <pc:sldMk cId="3122099902" sldId="257"/>
        </pc:sldMkLst>
        <pc:spChg chg="mod">
          <ac:chgData name="Leona Lukašíková" userId="981a9535-dbd9-4497-8663-a6479c0b47f7" providerId="ADAL" clId="{01A081A4-89EA-4B0E-86B7-75362AAB6A9C}" dt="2023-11-19T19:42:46.118" v="1918" actId="255"/>
          <ac:spMkLst>
            <pc:docMk/>
            <pc:sldMk cId="3122099902" sldId="257"/>
            <ac:spMk id="2" creationId="{06F7A7B6-19BE-434B-893B-0328AFBBFCBD}"/>
          </ac:spMkLst>
        </pc:spChg>
      </pc:sldChg>
      <pc:sldChg chg="modSp">
        <pc:chgData name="Leona Lukašíková" userId="981a9535-dbd9-4497-8663-a6479c0b47f7" providerId="ADAL" clId="{01A081A4-89EA-4B0E-86B7-75362AAB6A9C}" dt="2023-11-19T19:43:36.908" v="1925" actId="14100"/>
        <pc:sldMkLst>
          <pc:docMk/>
          <pc:sldMk cId="1416591222" sldId="260"/>
        </pc:sldMkLst>
        <pc:spChg chg="mod">
          <ac:chgData name="Leona Lukašíková" userId="981a9535-dbd9-4497-8663-a6479c0b47f7" providerId="ADAL" clId="{01A081A4-89EA-4B0E-86B7-75362AAB6A9C}" dt="2023-11-19T19:43:29.222" v="1924" actId="20577"/>
          <ac:spMkLst>
            <pc:docMk/>
            <pc:sldMk cId="1416591222" sldId="260"/>
            <ac:spMk id="2" creationId="{49895D6C-1896-470F-8A47-141FCB2F101C}"/>
          </ac:spMkLst>
        </pc:spChg>
        <pc:spChg chg="mod">
          <ac:chgData name="Leona Lukašíková" userId="981a9535-dbd9-4497-8663-a6479c0b47f7" providerId="ADAL" clId="{01A081A4-89EA-4B0E-86B7-75362AAB6A9C}" dt="2023-11-19T19:43:36.908" v="1925" actId="14100"/>
          <ac:spMkLst>
            <pc:docMk/>
            <pc:sldMk cId="1416591222" sldId="260"/>
            <ac:spMk id="3" creationId="{80E8D2CC-1419-470E-9E1B-A419DA7B103B}"/>
          </ac:spMkLst>
        </pc:spChg>
      </pc:sldChg>
      <pc:sldChg chg="modSp ord">
        <pc:chgData name="Leona Lukašíková" userId="981a9535-dbd9-4497-8663-a6479c0b47f7" providerId="ADAL" clId="{01A081A4-89EA-4B0E-86B7-75362AAB6A9C}" dt="2023-11-19T19:59:51.432" v="2292" actId="20577"/>
        <pc:sldMkLst>
          <pc:docMk/>
          <pc:sldMk cId="3482785249" sldId="262"/>
        </pc:sldMkLst>
        <pc:spChg chg="mod">
          <ac:chgData name="Leona Lukašíková" userId="981a9535-dbd9-4497-8663-a6479c0b47f7" providerId="ADAL" clId="{01A081A4-89EA-4B0E-86B7-75362AAB6A9C}" dt="2023-11-19T19:44:52.833" v="1943" actId="207"/>
          <ac:spMkLst>
            <pc:docMk/>
            <pc:sldMk cId="3482785249" sldId="262"/>
            <ac:spMk id="2" creationId="{114354A5-507A-498B-AD55-93FA19C35361}"/>
          </ac:spMkLst>
        </pc:spChg>
        <pc:spChg chg="mod">
          <ac:chgData name="Leona Lukašíková" userId="981a9535-dbd9-4497-8663-a6479c0b47f7" providerId="ADAL" clId="{01A081A4-89EA-4B0E-86B7-75362AAB6A9C}" dt="2023-11-19T19:59:51.432" v="2292" actId="20577"/>
          <ac:spMkLst>
            <pc:docMk/>
            <pc:sldMk cId="3482785249" sldId="262"/>
            <ac:spMk id="3" creationId="{C70B7209-4BB8-41E8-94E6-6455FDF31933}"/>
          </ac:spMkLst>
        </pc:spChg>
      </pc:sldChg>
      <pc:sldChg chg="modSp">
        <pc:chgData name="Leona Lukašíková" userId="981a9535-dbd9-4497-8663-a6479c0b47f7" providerId="ADAL" clId="{01A081A4-89EA-4B0E-86B7-75362AAB6A9C}" dt="2023-11-19T19:21:00.862" v="1692" actId="27636"/>
        <pc:sldMkLst>
          <pc:docMk/>
          <pc:sldMk cId="1114163914" sldId="263"/>
        </pc:sldMkLst>
        <pc:spChg chg="mod">
          <ac:chgData name="Leona Lukašíková" userId="981a9535-dbd9-4497-8663-a6479c0b47f7" providerId="ADAL" clId="{01A081A4-89EA-4B0E-86B7-75362AAB6A9C}" dt="2023-11-19T19:21:00.862" v="1692" actId="27636"/>
          <ac:spMkLst>
            <pc:docMk/>
            <pc:sldMk cId="1114163914" sldId="263"/>
            <ac:spMk id="3" creationId="{0E8B014C-C28B-4386-952F-04901B1A0F62}"/>
          </ac:spMkLst>
        </pc:spChg>
      </pc:sldChg>
      <pc:sldChg chg="modSp">
        <pc:chgData name="Leona Lukašíková" userId="981a9535-dbd9-4497-8663-a6479c0b47f7" providerId="ADAL" clId="{01A081A4-89EA-4B0E-86B7-75362AAB6A9C}" dt="2023-11-19T20:27:30.523" v="2432" actId="113"/>
        <pc:sldMkLst>
          <pc:docMk/>
          <pc:sldMk cId="3879681043" sldId="264"/>
        </pc:sldMkLst>
        <pc:spChg chg="mod">
          <ac:chgData name="Leona Lukašíková" userId="981a9535-dbd9-4497-8663-a6479c0b47f7" providerId="ADAL" clId="{01A081A4-89EA-4B0E-86B7-75362AAB6A9C}" dt="2023-11-19T18:57:06.398" v="1298" actId="113"/>
          <ac:spMkLst>
            <pc:docMk/>
            <pc:sldMk cId="3879681043" sldId="264"/>
            <ac:spMk id="2" creationId="{EBFE768B-83D2-4A07-A5FA-C6E3F70BD418}"/>
          </ac:spMkLst>
        </pc:spChg>
        <pc:spChg chg="mod">
          <ac:chgData name="Leona Lukašíková" userId="981a9535-dbd9-4497-8663-a6479c0b47f7" providerId="ADAL" clId="{01A081A4-89EA-4B0E-86B7-75362AAB6A9C}" dt="2023-11-19T20:27:30.523" v="2432" actId="113"/>
          <ac:spMkLst>
            <pc:docMk/>
            <pc:sldMk cId="3879681043" sldId="264"/>
            <ac:spMk id="3" creationId="{2323E9CE-77D1-44AB-BC34-422B64839C34}"/>
          </ac:spMkLst>
        </pc:spChg>
      </pc:sldChg>
      <pc:sldChg chg="modSp">
        <pc:chgData name="Leona Lukašíková" userId="981a9535-dbd9-4497-8663-a6479c0b47f7" providerId="ADAL" clId="{01A081A4-89EA-4B0E-86B7-75362AAB6A9C}" dt="2023-11-19T20:28:23.910" v="2435" actId="14100"/>
        <pc:sldMkLst>
          <pc:docMk/>
          <pc:sldMk cId="1408100931" sldId="265"/>
        </pc:sldMkLst>
        <pc:spChg chg="mod">
          <ac:chgData name="Leona Lukašíková" userId="981a9535-dbd9-4497-8663-a6479c0b47f7" providerId="ADAL" clId="{01A081A4-89EA-4B0E-86B7-75362AAB6A9C}" dt="2023-11-19T20:28:23.910" v="2435" actId="14100"/>
          <ac:spMkLst>
            <pc:docMk/>
            <pc:sldMk cId="1408100931" sldId="265"/>
            <ac:spMk id="2" creationId="{C4ED7405-7FD4-4879-9166-EA118AC5D2AC}"/>
          </ac:spMkLst>
        </pc:spChg>
        <pc:spChg chg="mod">
          <ac:chgData name="Leona Lukašíková" userId="981a9535-dbd9-4497-8663-a6479c0b47f7" providerId="ADAL" clId="{01A081A4-89EA-4B0E-86B7-75362AAB6A9C}" dt="2023-11-19T19:53:31.469" v="2174" actId="27636"/>
          <ac:spMkLst>
            <pc:docMk/>
            <pc:sldMk cId="1408100931" sldId="265"/>
            <ac:spMk id="3" creationId="{20996F3E-7823-4F21-80D7-4CDFF335B33B}"/>
          </ac:spMkLst>
        </pc:spChg>
      </pc:sldChg>
      <pc:sldChg chg="modSp">
        <pc:chgData name="Leona Lukašíková" userId="981a9535-dbd9-4497-8663-a6479c0b47f7" providerId="ADAL" clId="{01A081A4-89EA-4B0E-86B7-75362AAB6A9C}" dt="2023-11-19T19:54:02.536" v="2176" actId="14100"/>
        <pc:sldMkLst>
          <pc:docMk/>
          <pc:sldMk cId="3104794450" sldId="266"/>
        </pc:sldMkLst>
        <pc:spChg chg="mod">
          <ac:chgData name="Leona Lukašíková" userId="981a9535-dbd9-4497-8663-a6479c0b47f7" providerId="ADAL" clId="{01A081A4-89EA-4B0E-86B7-75362AAB6A9C}" dt="2023-11-19T18:58:57.823" v="1310" actId="20577"/>
          <ac:spMkLst>
            <pc:docMk/>
            <pc:sldMk cId="3104794450" sldId="266"/>
            <ac:spMk id="2" creationId="{AEA92A52-ECA7-45F4-A68E-46BDAD8F9A50}"/>
          </ac:spMkLst>
        </pc:spChg>
        <pc:spChg chg="mod">
          <ac:chgData name="Leona Lukašíková" userId="981a9535-dbd9-4497-8663-a6479c0b47f7" providerId="ADAL" clId="{01A081A4-89EA-4B0E-86B7-75362AAB6A9C}" dt="2023-11-19T19:54:02.536" v="2176" actId="14100"/>
          <ac:spMkLst>
            <pc:docMk/>
            <pc:sldMk cId="3104794450" sldId="266"/>
            <ac:spMk id="3" creationId="{FB7CDFCA-D943-4E56-A5AA-4DA47F848CB0}"/>
          </ac:spMkLst>
        </pc:spChg>
      </pc:sldChg>
      <pc:sldChg chg="modSp">
        <pc:chgData name="Leona Lukašíková" userId="981a9535-dbd9-4497-8663-a6479c0b47f7" providerId="ADAL" clId="{01A081A4-89EA-4B0E-86B7-75362AAB6A9C}" dt="2023-11-19T19:54:14.576" v="2177" actId="1076"/>
        <pc:sldMkLst>
          <pc:docMk/>
          <pc:sldMk cId="4188797071" sldId="267"/>
        </pc:sldMkLst>
        <pc:spChg chg="mod">
          <ac:chgData name="Leona Lukašíková" userId="981a9535-dbd9-4497-8663-a6479c0b47f7" providerId="ADAL" clId="{01A081A4-89EA-4B0E-86B7-75362AAB6A9C}" dt="2023-11-19T19:54:14.576" v="2177" actId="1076"/>
          <ac:spMkLst>
            <pc:docMk/>
            <pc:sldMk cId="4188797071" sldId="267"/>
            <ac:spMk id="2" creationId="{F4ABE044-DAF0-4D7B-A0FE-94FA6AD31B69}"/>
          </ac:spMkLst>
        </pc:spChg>
        <pc:spChg chg="mod">
          <ac:chgData name="Leona Lukašíková" userId="981a9535-dbd9-4497-8663-a6479c0b47f7" providerId="ADAL" clId="{01A081A4-89EA-4B0E-86B7-75362AAB6A9C}" dt="2023-11-19T19:12:13.832" v="1387" actId="20577"/>
          <ac:spMkLst>
            <pc:docMk/>
            <pc:sldMk cId="4188797071" sldId="267"/>
            <ac:spMk id="3" creationId="{80FC06A6-538F-4E26-810C-856C37E48F65}"/>
          </ac:spMkLst>
        </pc:spChg>
      </pc:sldChg>
      <pc:sldChg chg="modSp">
        <pc:chgData name="Leona Lukašíková" userId="981a9535-dbd9-4497-8663-a6479c0b47f7" providerId="ADAL" clId="{01A081A4-89EA-4B0E-86B7-75362AAB6A9C}" dt="2023-11-19T20:02:05.010" v="2319" actId="20577"/>
        <pc:sldMkLst>
          <pc:docMk/>
          <pc:sldMk cId="817825487" sldId="268"/>
        </pc:sldMkLst>
        <pc:spChg chg="mod">
          <ac:chgData name="Leona Lukašíková" userId="981a9535-dbd9-4497-8663-a6479c0b47f7" providerId="ADAL" clId="{01A081A4-89EA-4B0E-86B7-75362AAB6A9C}" dt="2023-11-19T19:27:08.900" v="1770" actId="20577"/>
          <ac:spMkLst>
            <pc:docMk/>
            <pc:sldMk cId="817825487" sldId="268"/>
            <ac:spMk id="2" creationId="{F8A10B8E-E57C-4DF8-BB23-7A56F8990636}"/>
          </ac:spMkLst>
        </pc:spChg>
        <pc:spChg chg="mod">
          <ac:chgData name="Leona Lukašíková" userId="981a9535-dbd9-4497-8663-a6479c0b47f7" providerId="ADAL" clId="{01A081A4-89EA-4B0E-86B7-75362AAB6A9C}" dt="2023-11-19T20:02:05.010" v="2319" actId="20577"/>
          <ac:spMkLst>
            <pc:docMk/>
            <pc:sldMk cId="817825487" sldId="268"/>
            <ac:spMk id="3" creationId="{D2C1A079-14FC-4F93-BAAF-92B1CB1AEE79}"/>
          </ac:spMkLst>
        </pc:spChg>
      </pc:sldChg>
      <pc:sldChg chg="modSp">
        <pc:chgData name="Leona Lukašíková" userId="981a9535-dbd9-4497-8663-a6479c0b47f7" providerId="ADAL" clId="{01A081A4-89EA-4B0E-86B7-75362AAB6A9C}" dt="2023-11-19T19:56:20.889" v="2204" actId="113"/>
        <pc:sldMkLst>
          <pc:docMk/>
          <pc:sldMk cId="2423697804" sldId="269"/>
        </pc:sldMkLst>
        <pc:spChg chg="mod">
          <ac:chgData name="Leona Lukašíková" userId="981a9535-dbd9-4497-8663-a6479c0b47f7" providerId="ADAL" clId="{01A081A4-89EA-4B0E-86B7-75362AAB6A9C}" dt="2023-11-19T19:56:20.889" v="2204" actId="113"/>
          <ac:spMkLst>
            <pc:docMk/>
            <pc:sldMk cId="2423697804" sldId="269"/>
            <ac:spMk id="2" creationId="{FB5A3CD3-0357-445D-B787-43271D356CD1}"/>
          </ac:spMkLst>
        </pc:spChg>
        <pc:spChg chg="mod">
          <ac:chgData name="Leona Lukašíková" userId="981a9535-dbd9-4497-8663-a6479c0b47f7" providerId="ADAL" clId="{01A081A4-89EA-4B0E-86B7-75362AAB6A9C}" dt="2023-11-19T18:45:37.939" v="1169" actId="20577"/>
          <ac:spMkLst>
            <pc:docMk/>
            <pc:sldMk cId="2423697804" sldId="269"/>
            <ac:spMk id="3" creationId="{3BC10919-DAA0-4DBF-A414-5BB10CBEF928}"/>
          </ac:spMkLst>
        </pc:spChg>
      </pc:sldChg>
      <pc:sldChg chg="modSp">
        <pc:chgData name="Leona Lukašíková" userId="981a9535-dbd9-4497-8663-a6479c0b47f7" providerId="ADAL" clId="{01A081A4-89EA-4B0E-86B7-75362AAB6A9C}" dt="2023-11-19T20:08:44.920" v="2365" actId="20577"/>
        <pc:sldMkLst>
          <pc:docMk/>
          <pc:sldMk cId="3007594440" sldId="270"/>
        </pc:sldMkLst>
        <pc:spChg chg="mod">
          <ac:chgData name="Leona Lukašíková" userId="981a9535-dbd9-4497-8663-a6479c0b47f7" providerId="ADAL" clId="{01A081A4-89EA-4B0E-86B7-75362AAB6A9C}" dt="2023-11-19T20:08:44.920" v="2365" actId="20577"/>
          <ac:spMkLst>
            <pc:docMk/>
            <pc:sldMk cId="3007594440" sldId="270"/>
            <ac:spMk id="3" creationId="{D96ECFB0-6442-4CB3-8D70-55A5E33DDB7A}"/>
          </ac:spMkLst>
        </pc:spChg>
      </pc:sldChg>
      <pc:sldChg chg="addSp delSp modSp add ord">
        <pc:chgData name="Leona Lukašíková" userId="981a9535-dbd9-4497-8663-a6479c0b47f7" providerId="ADAL" clId="{01A081A4-89EA-4B0E-86B7-75362AAB6A9C}" dt="2023-11-19T19:20:31.047" v="1684" actId="20577"/>
        <pc:sldMkLst>
          <pc:docMk/>
          <pc:sldMk cId="962185668" sldId="271"/>
        </pc:sldMkLst>
        <pc:spChg chg="add del mod">
          <ac:chgData name="Leona Lukašíková" userId="981a9535-dbd9-4497-8663-a6479c0b47f7" providerId="ADAL" clId="{01A081A4-89EA-4B0E-86B7-75362AAB6A9C}" dt="2023-11-19T18:30:13.232" v="217"/>
          <ac:spMkLst>
            <pc:docMk/>
            <pc:sldMk cId="962185668" sldId="271"/>
            <ac:spMk id="2" creationId="{4B5D1D10-9602-4315-8E26-69D65CF4DBF6}"/>
          </ac:spMkLst>
        </pc:spChg>
        <pc:spChg chg="add mod">
          <ac:chgData name="Leona Lukašíková" userId="981a9535-dbd9-4497-8663-a6479c0b47f7" providerId="ADAL" clId="{01A081A4-89EA-4B0E-86B7-75362AAB6A9C}" dt="2023-11-19T18:59:21.910" v="1311" actId="113"/>
          <ac:spMkLst>
            <pc:docMk/>
            <pc:sldMk cId="962185668" sldId="271"/>
            <ac:spMk id="3" creationId="{F827BB1E-5C1F-46E1-97BB-FFD19651079A}"/>
          </ac:spMkLst>
        </pc:spChg>
        <pc:spChg chg="add mod">
          <ac:chgData name="Leona Lukašíková" userId="981a9535-dbd9-4497-8663-a6479c0b47f7" providerId="ADAL" clId="{01A081A4-89EA-4B0E-86B7-75362AAB6A9C}" dt="2023-11-19T19:20:31.047" v="1684" actId="20577"/>
          <ac:spMkLst>
            <pc:docMk/>
            <pc:sldMk cId="962185668" sldId="271"/>
            <ac:spMk id="4" creationId="{9F16853D-A113-423C-B658-8B1F9AB472D8}"/>
          </ac:spMkLst>
        </pc:spChg>
      </pc:sldChg>
      <pc:sldChg chg="modSp add">
        <pc:chgData name="Leona Lukašíková" userId="981a9535-dbd9-4497-8663-a6479c0b47f7" providerId="ADAL" clId="{01A081A4-89EA-4B0E-86B7-75362AAB6A9C}" dt="2023-11-19T19:20:44.154" v="1685" actId="20577"/>
        <pc:sldMkLst>
          <pc:docMk/>
          <pc:sldMk cId="2373585625" sldId="272"/>
        </pc:sldMkLst>
        <pc:spChg chg="mod">
          <ac:chgData name="Leona Lukašíková" userId="981a9535-dbd9-4497-8663-a6479c0b47f7" providerId="ADAL" clId="{01A081A4-89EA-4B0E-86B7-75362AAB6A9C}" dt="2023-11-19T18:59:53.438" v="1316" actId="20577"/>
          <ac:spMkLst>
            <pc:docMk/>
            <pc:sldMk cId="2373585625" sldId="272"/>
            <ac:spMk id="2" creationId="{420C3A32-A929-4E08-8106-EBC2FF912C08}"/>
          </ac:spMkLst>
        </pc:spChg>
        <pc:spChg chg="mod">
          <ac:chgData name="Leona Lukašíková" userId="981a9535-dbd9-4497-8663-a6479c0b47f7" providerId="ADAL" clId="{01A081A4-89EA-4B0E-86B7-75362AAB6A9C}" dt="2023-11-19T19:20:44.154" v="1685" actId="20577"/>
          <ac:spMkLst>
            <pc:docMk/>
            <pc:sldMk cId="2373585625" sldId="272"/>
            <ac:spMk id="3" creationId="{D4F878F1-E419-43A4-86EA-3CD960A239AB}"/>
          </ac:spMkLst>
        </pc:spChg>
      </pc:sldChg>
      <pc:sldChg chg="modSp add">
        <pc:chgData name="Leona Lukašíková" userId="981a9535-dbd9-4497-8663-a6479c0b47f7" providerId="ADAL" clId="{01A081A4-89EA-4B0E-86B7-75362AAB6A9C}" dt="2023-11-19T20:14:00.299" v="2376" actId="20577"/>
        <pc:sldMkLst>
          <pc:docMk/>
          <pc:sldMk cId="892720813" sldId="273"/>
        </pc:sldMkLst>
        <pc:spChg chg="mod">
          <ac:chgData name="Leona Lukašíková" userId="981a9535-dbd9-4497-8663-a6479c0b47f7" providerId="ADAL" clId="{01A081A4-89EA-4B0E-86B7-75362AAB6A9C}" dt="2023-11-19T19:15:05.991" v="1419" actId="20577"/>
          <ac:spMkLst>
            <pc:docMk/>
            <pc:sldMk cId="892720813" sldId="273"/>
            <ac:spMk id="2" creationId="{89B2ABF0-1F80-45D2-A77A-8E45C6549C41}"/>
          </ac:spMkLst>
        </pc:spChg>
        <pc:spChg chg="mod">
          <ac:chgData name="Leona Lukašíková" userId="981a9535-dbd9-4497-8663-a6479c0b47f7" providerId="ADAL" clId="{01A081A4-89EA-4B0E-86B7-75362AAB6A9C}" dt="2023-11-19T20:14:00.299" v="2376" actId="20577"/>
          <ac:spMkLst>
            <pc:docMk/>
            <pc:sldMk cId="892720813" sldId="273"/>
            <ac:spMk id="3" creationId="{9E4665D2-7FF2-4E5B-89A7-EB9E410CBAB2}"/>
          </ac:spMkLst>
        </pc:spChg>
      </pc:sldChg>
      <pc:sldChg chg="modSp add">
        <pc:chgData name="Leona Lukašíková" userId="981a9535-dbd9-4497-8663-a6479c0b47f7" providerId="ADAL" clId="{01A081A4-89EA-4B0E-86B7-75362AAB6A9C}" dt="2023-11-19T19:48:16.876" v="2092" actId="20577"/>
        <pc:sldMkLst>
          <pc:docMk/>
          <pc:sldMk cId="2621875973" sldId="274"/>
        </pc:sldMkLst>
        <pc:spChg chg="mod">
          <ac:chgData name="Leona Lukašíková" userId="981a9535-dbd9-4497-8663-a6479c0b47f7" providerId="ADAL" clId="{01A081A4-89EA-4B0E-86B7-75362AAB6A9C}" dt="2023-11-19T19:48:16.876" v="2092" actId="20577"/>
          <ac:spMkLst>
            <pc:docMk/>
            <pc:sldMk cId="2621875973" sldId="274"/>
            <ac:spMk id="2" creationId="{076FD624-A6B6-4094-B84A-D494EA3CC73C}"/>
          </ac:spMkLst>
        </pc:spChg>
        <pc:spChg chg="mod">
          <ac:chgData name="Leona Lukašíková" userId="981a9535-dbd9-4497-8663-a6479c0b47f7" providerId="ADAL" clId="{01A081A4-89EA-4B0E-86B7-75362AAB6A9C}" dt="2023-11-19T19:36:33.054" v="1859" actId="255"/>
          <ac:spMkLst>
            <pc:docMk/>
            <pc:sldMk cId="2621875973" sldId="274"/>
            <ac:spMk id="3" creationId="{CDF2F59A-B3A3-48C2-A32F-26D7E4474221}"/>
          </ac:spMkLst>
        </pc:spChg>
      </pc:sldChg>
      <pc:sldChg chg="modSp add">
        <pc:chgData name="Leona Lukašíková" userId="981a9535-dbd9-4497-8663-a6479c0b47f7" providerId="ADAL" clId="{01A081A4-89EA-4B0E-86B7-75362AAB6A9C}" dt="2023-11-19T20:23:36.240" v="2389" actId="20577"/>
        <pc:sldMkLst>
          <pc:docMk/>
          <pc:sldMk cId="1968342537" sldId="275"/>
        </pc:sldMkLst>
        <pc:spChg chg="mod">
          <ac:chgData name="Leona Lukašíková" userId="981a9535-dbd9-4497-8663-a6479c0b47f7" providerId="ADAL" clId="{01A081A4-89EA-4B0E-86B7-75362AAB6A9C}" dt="2023-11-19T19:47:15.912" v="2091" actId="207"/>
          <ac:spMkLst>
            <pc:docMk/>
            <pc:sldMk cId="1968342537" sldId="275"/>
            <ac:spMk id="2" creationId="{B88C7AF9-4281-4BE0-8A3E-7476A1440C98}"/>
          </ac:spMkLst>
        </pc:spChg>
        <pc:spChg chg="mod">
          <ac:chgData name="Leona Lukašíková" userId="981a9535-dbd9-4497-8663-a6479c0b47f7" providerId="ADAL" clId="{01A081A4-89EA-4B0E-86B7-75362AAB6A9C}" dt="2023-11-19T20:23:36.240" v="2389" actId="20577"/>
          <ac:spMkLst>
            <pc:docMk/>
            <pc:sldMk cId="1968342537" sldId="275"/>
            <ac:spMk id="3" creationId="{8D50F069-6DA0-4826-B07C-301DAF4D613F}"/>
          </ac:spMkLst>
        </pc:spChg>
      </pc:sldChg>
      <pc:sldChg chg="modSp add">
        <pc:chgData name="Leona Lukašíková" userId="981a9535-dbd9-4497-8663-a6479c0b47f7" providerId="ADAL" clId="{01A081A4-89EA-4B0E-86B7-75362AAB6A9C}" dt="2023-11-19T20:25:55.312" v="2427" actId="20577"/>
        <pc:sldMkLst>
          <pc:docMk/>
          <pc:sldMk cId="414904662" sldId="276"/>
        </pc:sldMkLst>
        <pc:spChg chg="mod">
          <ac:chgData name="Leona Lukašíková" userId="981a9535-dbd9-4497-8663-a6479c0b47f7" providerId="ADAL" clId="{01A081A4-89EA-4B0E-86B7-75362AAB6A9C}" dt="2023-11-19T20:04:45.940" v="2322"/>
          <ac:spMkLst>
            <pc:docMk/>
            <pc:sldMk cId="414904662" sldId="276"/>
            <ac:spMk id="2" creationId="{8381599A-465C-4F63-B03B-C8D90D062461}"/>
          </ac:spMkLst>
        </pc:spChg>
        <pc:spChg chg="mod">
          <ac:chgData name="Leona Lukašíková" userId="981a9535-dbd9-4497-8663-a6479c0b47f7" providerId="ADAL" clId="{01A081A4-89EA-4B0E-86B7-75362AAB6A9C}" dt="2023-11-19T20:25:55.312" v="2427" actId="20577"/>
          <ac:spMkLst>
            <pc:docMk/>
            <pc:sldMk cId="414904662" sldId="276"/>
            <ac:spMk id="3" creationId="{7EEA34F8-D8B7-482B-975E-BE5DFD47983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F81FB-0C04-4932-8CDE-CDFAC2561805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AF1305-E4F7-4F32-BAE9-1E951674E9D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123289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433771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109258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7603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092366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984915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0820859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783811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36359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78021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140712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972625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06086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49827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44028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486550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3305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74A17-7F0B-4617-9503-1326C62A2690}" type="datetimeFigureOut">
              <a:rPr lang="cs-CZ" smtClean="0"/>
              <a:pPr/>
              <a:t>18.11.2024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040D817-5CA8-4704-A6DC-11745E4B177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88287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  <p:sldLayoutId id="2147483803" r:id="rId12"/>
    <p:sldLayoutId id="2147483804" r:id="rId13"/>
    <p:sldLayoutId id="2147483805" r:id="rId14"/>
    <p:sldLayoutId id="2147483806" r:id="rId15"/>
    <p:sldLayoutId id="214748380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absolvent.cz/" TargetMode="External"/><Relationship Id="rId2" Type="http://schemas.openxmlformats.org/officeDocument/2006/relationships/hyperlink" Target="http://www.zkola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obs.cz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lukasikova@zskriby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18869287-DED2-42E5-BF55-BC1ABBB369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408923"/>
            <a:ext cx="8915399" cy="2164702"/>
          </a:xfrm>
        </p:spPr>
        <p:txBody>
          <a:bodyPr/>
          <a:lstStyle/>
          <a:p>
            <a:r>
              <a:rPr lang="cs-CZ" b="1" dirty="0"/>
              <a:t>Přijímací řízení </a:t>
            </a:r>
            <a:br>
              <a:rPr lang="cs-CZ" b="1" dirty="0"/>
            </a:br>
            <a:r>
              <a:rPr lang="cs-CZ" b="1" dirty="0"/>
              <a:t>na střední školy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C765548F-700C-46AE-818A-C871BFD645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sz="4000" dirty="0"/>
          </a:p>
          <a:p>
            <a:r>
              <a:rPr lang="cs-CZ" sz="4000" b="1" dirty="0"/>
              <a:t>Pro školní rok </a:t>
            </a:r>
            <a:r>
              <a:rPr lang="cs-CZ" sz="4000" b="1" dirty="0" smtClean="0"/>
              <a:t>2025/2026</a:t>
            </a:r>
            <a:endParaRPr lang="cs-CZ" sz="4000" b="1" dirty="0"/>
          </a:p>
        </p:txBody>
      </p:sp>
    </p:spTree>
    <p:extLst>
      <p:ext uri="{BB962C8B-B14F-4D97-AF65-F5344CB8AC3E}">
        <p14:creationId xmlns="" xmlns:p14="http://schemas.microsoft.com/office/powerpoint/2010/main" val="1971725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>
            <a:extLst>
              <a:ext uri="{FF2B5EF4-FFF2-40B4-BE49-F238E27FC236}">
                <a16:creationId xmlns="" xmlns:a16="http://schemas.microsoft.com/office/drawing/2014/main" id="{F827BB1E-5C1F-46E1-97BB-FFD196510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Klienti </a:t>
            </a:r>
            <a:r>
              <a:rPr lang="cs-CZ" b="1" dirty="0" smtClean="0"/>
              <a:t>KPPP a SPC</a:t>
            </a:r>
            <a:endParaRPr lang="cs-CZ" b="1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="" xmlns:a16="http://schemas.microsoft.com/office/drawing/2014/main" id="{9F16853D-A113-423C-B658-8B1F9AB47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91478"/>
            <a:ext cx="10515600" cy="4385485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Pokud mají Doporučení k úpravám v přijímacím řízení (časové navýšení), musí si </a:t>
            </a:r>
            <a:r>
              <a:rPr lang="cs-CZ" dirty="0" smtClean="0"/>
              <a:t>toto</a:t>
            </a:r>
          </a:p>
          <a:p>
            <a:pPr>
              <a:buNone/>
            </a:pPr>
            <a:r>
              <a:rPr lang="cs-CZ" dirty="0" smtClean="0"/>
              <a:t>      </a:t>
            </a:r>
            <a:r>
              <a:rPr lang="cs-CZ" dirty="0"/>
              <a:t>Doporučení vyzvednout v </a:t>
            </a:r>
            <a:r>
              <a:rPr lang="cs-CZ" dirty="0" smtClean="0"/>
              <a:t>KPPP/ SPC </a:t>
            </a:r>
            <a:r>
              <a:rPr lang="cs-CZ" dirty="0"/>
              <a:t>a doložit </a:t>
            </a:r>
            <a:r>
              <a:rPr lang="cs-CZ" dirty="0" smtClean="0"/>
              <a:t>už k </a:t>
            </a:r>
            <a:r>
              <a:rPr lang="cs-CZ" dirty="0"/>
              <a:t>přihlášce.</a:t>
            </a:r>
          </a:p>
        </p:txBody>
      </p:sp>
    </p:spTree>
    <p:extLst>
      <p:ext uri="{BB962C8B-B14F-4D97-AF65-F5344CB8AC3E}">
        <p14:creationId xmlns="" xmlns:p14="http://schemas.microsoft.com/office/powerpoint/2010/main" val="962185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420C3A32-A929-4E08-8106-EBC2FF912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Přílohy k přihláškám: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D4F878F1-E419-43A4-86EA-3CD960A23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r>
              <a:rPr lang="cs-CZ" dirty="0"/>
              <a:t>Pokud SŠ zohledňuje účast uchazečů v různých školních, případně mimoškolních aktivitách, doloží uchazeč toto potvrzení současně s přihláškou. Veškeré informace zveřejní SŠ ve svých kritériích. </a:t>
            </a:r>
          </a:p>
          <a:p>
            <a:r>
              <a:rPr lang="cs-CZ" dirty="0"/>
              <a:t>Pokud se uchazeč domnívá, že by mohl uplatnit potvrzení školy, informuje zavčas svého třídního učitele, případně výchovnou poradkyni. </a:t>
            </a:r>
          </a:p>
          <a:p>
            <a:r>
              <a:rPr lang="cs-CZ" dirty="0"/>
              <a:t>Pokud uchazeč získá jazykový diplom, dodá ho na SŠ co nejdříve od jeho získání.</a:t>
            </a:r>
          </a:p>
        </p:txBody>
      </p:sp>
    </p:spTree>
    <p:extLst>
      <p:ext uri="{BB962C8B-B14F-4D97-AF65-F5344CB8AC3E}">
        <p14:creationId xmlns="" xmlns:p14="http://schemas.microsoft.com/office/powerpoint/2010/main" val="23735856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4ABE044-DAF0-4D7B-A0FE-94FA6AD31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946778"/>
            <a:ext cx="8911687" cy="1280890"/>
          </a:xfrm>
        </p:spPr>
        <p:txBody>
          <a:bodyPr/>
          <a:lstStyle/>
          <a:p>
            <a:r>
              <a:rPr lang="cs-CZ" b="1" dirty="0"/>
              <a:t>Termíny a místa konání JPZ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80FC06A6-538F-4E26-810C-856C37E48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Určí </a:t>
            </a:r>
            <a:r>
              <a:rPr lang="cs-CZ" dirty="0" err="1"/>
              <a:t>Cermat</a:t>
            </a:r>
            <a:r>
              <a:rPr lang="cs-CZ" dirty="0"/>
              <a:t> (organizátor JPZ)</a:t>
            </a:r>
          </a:p>
          <a:p>
            <a:r>
              <a:rPr lang="cs-CZ" dirty="0"/>
              <a:t>Uchazečům bude oznámeno </a:t>
            </a:r>
            <a:r>
              <a:rPr lang="cs-CZ" dirty="0" smtClean="0"/>
              <a:t>po 1</a:t>
            </a:r>
            <a:r>
              <a:rPr lang="cs-CZ" dirty="0"/>
              <a:t>. </a:t>
            </a:r>
            <a:r>
              <a:rPr lang="cs-CZ" dirty="0" smtClean="0"/>
              <a:t>březnu 2025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887970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8A10B8E-E57C-4DF8-BB23-7A56F8990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rgbClr val="FF0000"/>
                </a:solidFill>
              </a:rPr>
              <a:t> 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            Výsledky přijímacího řízení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D2C1A079-14FC-4F93-BAAF-92B1CB1AEE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31437"/>
            <a:ext cx="8915400" cy="397978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sz="6000" dirty="0"/>
              <a:t>           </a:t>
            </a:r>
          </a:p>
          <a:p>
            <a:pPr marL="0" indent="0">
              <a:buNone/>
            </a:pPr>
            <a:r>
              <a:rPr lang="cs-CZ" sz="6000" b="1" dirty="0">
                <a:solidFill>
                  <a:srgbClr val="FF0000"/>
                </a:solidFill>
              </a:rPr>
              <a:t>           </a:t>
            </a:r>
            <a:r>
              <a:rPr lang="cs-CZ" sz="6000" b="1" dirty="0" smtClean="0">
                <a:solidFill>
                  <a:srgbClr val="FF0000"/>
                </a:solidFill>
              </a:rPr>
              <a:t>              </a:t>
            </a:r>
            <a:r>
              <a:rPr lang="cs-CZ" sz="7700" b="1" dirty="0" smtClean="0">
                <a:solidFill>
                  <a:srgbClr val="FF0000"/>
                </a:solidFill>
              </a:rPr>
              <a:t>15</a:t>
            </a:r>
            <a:r>
              <a:rPr lang="cs-CZ" sz="7700" b="1" dirty="0">
                <a:solidFill>
                  <a:srgbClr val="FF0000"/>
                </a:solidFill>
              </a:rPr>
              <a:t>. 5. </a:t>
            </a:r>
            <a:r>
              <a:rPr lang="cs-CZ" sz="7700" b="1" dirty="0" smtClean="0">
                <a:solidFill>
                  <a:srgbClr val="FF0000"/>
                </a:solidFill>
              </a:rPr>
              <a:t>2025</a:t>
            </a:r>
            <a:endParaRPr lang="cs-CZ" sz="77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600" b="1" dirty="0"/>
              <a:t>Systém bude bezprostředně po vyhodnocení výsledků přijímacích zkoušek na základě </a:t>
            </a:r>
            <a:r>
              <a:rPr lang="cs-CZ" sz="2600" b="1" dirty="0" err="1"/>
              <a:t>prioritizace</a:t>
            </a:r>
            <a:endParaRPr lang="cs-CZ" sz="2600" b="1" dirty="0"/>
          </a:p>
          <a:p>
            <a:pPr marL="0" indent="0">
              <a:buNone/>
            </a:pPr>
            <a:r>
              <a:rPr lang="cs-CZ" sz="2600" b="1" dirty="0"/>
              <a:t>přiřazovat uchazeče ke konkrétním oborům vzdělávání do konkrétních škol.</a:t>
            </a:r>
          </a:p>
          <a:p>
            <a:pPr marL="0" indent="0">
              <a:buNone/>
            </a:pPr>
            <a:endParaRPr lang="cs-CZ" sz="2600" dirty="0"/>
          </a:p>
          <a:p>
            <a:pPr marL="0" indent="0">
              <a:buNone/>
            </a:pPr>
            <a:r>
              <a:rPr lang="cs-CZ" sz="2600" dirty="0"/>
              <a:t>V případě, že uchazeč nebude přijat na žádnou ze zvolených škol, může se hlásit do druhého kola za</a:t>
            </a:r>
          </a:p>
          <a:p>
            <a:pPr marL="0" indent="0">
              <a:buNone/>
            </a:pPr>
            <a:r>
              <a:rPr lang="cs-CZ" sz="2600" dirty="0"/>
              <a:t>stejných podmínek jako v 1.kole. </a:t>
            </a:r>
            <a:r>
              <a:rPr lang="cs-CZ" sz="2600" dirty="0" smtClean="0"/>
              <a:t> Přihlášky se podávají do 26.5. V </a:t>
            </a:r>
            <a:r>
              <a:rPr lang="cs-CZ" sz="2600" dirty="0"/>
              <a:t>rámci druhého kola je povinně </a:t>
            </a:r>
            <a:endParaRPr lang="cs-CZ" sz="2600" dirty="0" smtClean="0"/>
          </a:p>
          <a:p>
            <a:pPr marL="0" indent="0">
              <a:buNone/>
            </a:pPr>
            <a:r>
              <a:rPr lang="cs-CZ" sz="2600" dirty="0" smtClean="0"/>
              <a:t>aplikován </a:t>
            </a:r>
            <a:r>
              <a:rPr lang="cs-CZ" sz="2600" dirty="0"/>
              <a:t>výsledek JPZ z kola prvního. </a:t>
            </a:r>
            <a:r>
              <a:rPr lang="cs-CZ" sz="2600" dirty="0" smtClean="0"/>
              <a:t> </a:t>
            </a:r>
            <a:endParaRPr lang="cs-CZ" sz="2600" dirty="0"/>
          </a:p>
          <a:p>
            <a:pPr marL="0" indent="0">
              <a:buNone/>
            </a:pPr>
            <a:r>
              <a:rPr lang="cs-CZ" sz="2600" dirty="0"/>
              <a:t>(Kdo nebude v 1.kole konat JPZ </a:t>
            </a:r>
            <a:r>
              <a:rPr lang="cs-CZ" sz="2600" dirty="0" smtClean="0"/>
              <a:t>, nemůže </a:t>
            </a:r>
            <a:r>
              <a:rPr lang="cs-CZ" sz="2600" dirty="0"/>
              <a:t>se hlásit na maturitní obor</a:t>
            </a:r>
            <a:r>
              <a:rPr lang="cs-CZ" sz="2600" dirty="0" smtClean="0"/>
              <a:t>.)</a:t>
            </a:r>
          </a:p>
          <a:p>
            <a:pPr marL="0" indent="0">
              <a:buNone/>
            </a:pPr>
            <a:r>
              <a:rPr lang="cs-CZ" sz="2600" dirty="0" smtClean="0"/>
              <a:t>Výsledky 2. kola </a:t>
            </a:r>
            <a:r>
              <a:rPr lang="cs-CZ" sz="2600" smtClean="0"/>
              <a:t>budou zveřejněny 24.6.</a:t>
            </a:r>
            <a:endParaRPr lang="cs-CZ" sz="2600" dirty="0"/>
          </a:p>
          <a:p>
            <a:pPr marL="0" indent="0">
              <a:buNone/>
            </a:pPr>
            <a:endParaRPr lang="cs-CZ" sz="26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6000" dirty="0"/>
          </a:p>
        </p:txBody>
      </p:sp>
    </p:spTree>
    <p:extLst>
      <p:ext uri="{BB962C8B-B14F-4D97-AF65-F5344CB8AC3E}">
        <p14:creationId xmlns="" xmlns:p14="http://schemas.microsoft.com/office/powerpoint/2010/main" val="8178254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FB5A3CD3-0357-445D-B787-43271D356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„Vzdání se“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3BC10919-DAA0-4DBF-A414-5BB10CBEF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případě, že uchazeč nebude chtít nastoupit do určené školy, bude mít možnost v dané škole podat „vzdání se“ svého místa a zúčastnit se následujících kol přijímacího řízení.</a:t>
            </a:r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Třetí a další kola již nejsou jednotně stanovena, jsou ponechána v kompetenci ředitelů škol.</a:t>
            </a:r>
          </a:p>
        </p:txBody>
      </p:sp>
    </p:spTree>
    <p:extLst>
      <p:ext uri="{BB962C8B-B14F-4D97-AF65-F5344CB8AC3E}">
        <p14:creationId xmlns="" xmlns:p14="http://schemas.microsoft.com/office/powerpoint/2010/main" val="2423697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DA9AF027-FA95-48BD-90EC-5F264FED5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D96ECFB0-6442-4CB3-8D70-55A5E33DD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Dobře si rozmyslete, jaké jsou vaše priority v další vzdělávací dráze.</a:t>
            </a:r>
          </a:p>
          <a:p>
            <a:r>
              <a:rPr lang="cs-CZ" dirty="0"/>
              <a:t>Nepřeceňujte ani nepodceňujte své schopnosti.</a:t>
            </a:r>
          </a:p>
          <a:p>
            <a:r>
              <a:rPr lang="cs-CZ" dirty="0"/>
              <a:t>Navštivte SŠ při dnech otevřených dveří, získávejte informace o studiu a nárocích na studium, následných možnostech studia a uplatnění na trhu práce.</a:t>
            </a:r>
          </a:p>
          <a:p>
            <a:r>
              <a:rPr lang="cs-CZ" altLang="cs-CZ" dirty="0"/>
              <a:t>Sepsat si klady a zápory zvoleného oboru.</a:t>
            </a:r>
            <a:endParaRPr lang="cs-CZ" dirty="0"/>
          </a:p>
          <a:p>
            <a:r>
              <a:rPr lang="cs-CZ" dirty="0"/>
              <a:t>Informace najdete i na webu </a:t>
            </a:r>
            <a:r>
              <a:rPr lang="cs-CZ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www.zkola.cz</a:t>
            </a:r>
            <a:r>
              <a:rPr lang="cs-CZ" dirty="0">
                <a:solidFill>
                  <a:srgbClr val="0070C0"/>
                </a:solidFill>
              </a:rPr>
              <a:t> </a:t>
            </a:r>
            <a:r>
              <a:rPr lang="cs-CZ" dirty="0"/>
              <a:t>(přehled škol, termíny dnů otevřených dveří, Dotazník profesních zájmů, Kam na školu).</a:t>
            </a:r>
          </a:p>
          <a:p>
            <a:r>
              <a:rPr lang="cs-CZ" altLang="cs-CZ" dirty="0"/>
              <a:t>Zkoušky nanečisto.</a:t>
            </a:r>
          </a:p>
          <a:p>
            <a:r>
              <a:rPr lang="cs-CZ" dirty="0">
                <a:solidFill>
                  <a:srgbClr val="0070C0"/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Webové stránky SŠ, www.infoabsolvent.cz</a:t>
            </a:r>
            <a:r>
              <a:rPr lang="cs-CZ" dirty="0">
                <a:solidFill>
                  <a:srgbClr val="0070C0"/>
                </a:solidFill>
              </a:rPr>
              <a:t>, </a:t>
            </a:r>
            <a:r>
              <a:rPr lang="cs-CZ" dirty="0" smtClean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</a:t>
            </a:r>
            <a:r>
              <a:rPr lang="cs-CZ" dirty="0" err="1" smtClean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jobs.cz</a:t>
            </a:r>
            <a:endParaRPr lang="cs-CZ" dirty="0" smtClean="0">
              <a:solidFill>
                <a:srgbClr val="0070C0"/>
              </a:solidFill>
            </a:endParaRPr>
          </a:p>
          <a:p>
            <a:endParaRPr lang="cs-CZ" altLang="cs-CZ" dirty="0">
              <a:solidFill>
                <a:srgbClr val="0070C0"/>
              </a:solidFill>
            </a:endParaRPr>
          </a:p>
          <a:p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007594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89B2ABF0-1F80-45D2-A77A-8E45C6549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Děkuji za pozornost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9E4665D2-7FF2-4E5B-89A7-EB9E410CBA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V případě nejasností se na </a:t>
            </a:r>
            <a:r>
              <a:rPr lang="cs-CZ"/>
              <a:t>mne můžete obracet </a:t>
            </a:r>
            <a:r>
              <a:rPr lang="cs-CZ" dirty="0"/>
              <a:t>v konzultačních hodinách, telefonicky (577 142 075 kl.18) nebo na emailu </a:t>
            </a:r>
            <a:r>
              <a:rPr lang="cs-CZ" dirty="0">
                <a:hlinkClick r:id="rId2"/>
              </a:rPr>
              <a:t>lukasikova@zskriby.cz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dirty="0"/>
              <a:t>                                                        Mgr. Leona Lukašíková, výchovná poradkyně</a:t>
            </a:r>
          </a:p>
        </p:txBody>
      </p:sp>
    </p:spTree>
    <p:extLst>
      <p:ext uri="{BB962C8B-B14F-4D97-AF65-F5344CB8AC3E}">
        <p14:creationId xmlns="" xmlns:p14="http://schemas.microsoft.com/office/powerpoint/2010/main" val="892720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076FD624-A6B6-4094-B84A-D494EA3CC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Studijní obory: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CDF2F59A-B3A3-48C2-A32F-26D7E44742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/>
          </a:p>
          <a:p>
            <a:r>
              <a:rPr lang="cs-CZ" sz="2400" dirty="0" smtClean="0"/>
              <a:t>S maturitou</a:t>
            </a:r>
          </a:p>
          <a:p>
            <a:r>
              <a:rPr lang="cs-CZ" sz="2400" dirty="0" smtClean="0"/>
              <a:t>Nematuritní obory</a:t>
            </a:r>
          </a:p>
          <a:p>
            <a:r>
              <a:rPr lang="cs-CZ" sz="2400" dirty="0" smtClean="0"/>
              <a:t>S talentovou zkouškou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="" xmlns:p14="http://schemas.microsoft.com/office/powerpoint/2010/main" val="2621875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114354A5-507A-498B-AD55-93FA19C35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FF0000"/>
                </a:solidFill>
              </a:rPr>
              <a:t>Podmínky přijetí na střední školy </a:t>
            </a:r>
            <a:br>
              <a:rPr lang="cs-CZ" b="1" dirty="0">
                <a:solidFill>
                  <a:srgbClr val="FF0000"/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s maturitou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C70B7209-4BB8-41E8-94E6-6455FDF31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3363"/>
            <a:ext cx="10515600" cy="3984268"/>
          </a:xfrm>
        </p:spPr>
        <p:txBody>
          <a:bodyPr>
            <a:normAutofit/>
          </a:bodyPr>
          <a:lstStyle/>
          <a:p>
            <a:r>
              <a:rPr lang="cs-CZ" dirty="0"/>
              <a:t>Kritéria si střední školy určují samy a budou zveřejněna nejpozději 31. 1. </a:t>
            </a:r>
            <a:r>
              <a:rPr lang="cs-CZ" dirty="0" smtClean="0"/>
              <a:t>2025. </a:t>
            </a:r>
            <a:endParaRPr lang="cs-CZ" dirty="0"/>
          </a:p>
          <a:p>
            <a:r>
              <a:rPr lang="cs-CZ" dirty="0"/>
              <a:t>Výsledky předchozího vzdělávání už nebudou povinným kritériem.</a:t>
            </a:r>
          </a:p>
          <a:p>
            <a:r>
              <a:rPr lang="cs-CZ" dirty="0"/>
              <a:t>Uchazeči, kteří se budou hlásit na maturitní obory, budou skládat jednotné přijímací zkoušky (JPZ) z matematiky a jejich aplikací a českého jazyka a literatury</a:t>
            </a:r>
            <a:r>
              <a:rPr lang="cs-CZ" dirty="0" smtClean="0"/>
              <a:t>. (60+70 minut)</a:t>
            </a:r>
            <a:endParaRPr lang="cs-CZ" dirty="0"/>
          </a:p>
          <a:p>
            <a:r>
              <a:rPr lang="cs-CZ" dirty="0"/>
              <a:t>Termíny JPZ jsou stanoveny na </a:t>
            </a:r>
            <a:r>
              <a:rPr lang="cs-CZ" dirty="0">
                <a:solidFill>
                  <a:srgbClr val="FF0000"/>
                </a:solidFill>
              </a:rPr>
              <a:t>pátek </a:t>
            </a:r>
            <a:r>
              <a:rPr lang="cs-CZ" dirty="0" smtClean="0">
                <a:solidFill>
                  <a:srgbClr val="FF0000"/>
                </a:solidFill>
              </a:rPr>
              <a:t>11. </a:t>
            </a:r>
            <a:r>
              <a:rPr lang="cs-CZ" dirty="0">
                <a:solidFill>
                  <a:srgbClr val="FF0000"/>
                </a:solidFill>
              </a:rPr>
              <a:t>dubna </a:t>
            </a:r>
            <a:r>
              <a:rPr lang="cs-CZ" dirty="0"/>
              <a:t>a </a:t>
            </a:r>
            <a:r>
              <a:rPr lang="cs-CZ" dirty="0">
                <a:solidFill>
                  <a:srgbClr val="FF0000"/>
                </a:solidFill>
              </a:rPr>
              <a:t>pondělí </a:t>
            </a:r>
            <a:r>
              <a:rPr lang="cs-CZ" dirty="0" smtClean="0">
                <a:solidFill>
                  <a:srgbClr val="FF0000"/>
                </a:solidFill>
              </a:rPr>
              <a:t>14. </a:t>
            </a:r>
            <a:r>
              <a:rPr lang="cs-CZ" dirty="0">
                <a:solidFill>
                  <a:srgbClr val="FF0000"/>
                </a:solidFill>
              </a:rPr>
              <a:t>dubna. </a:t>
            </a:r>
          </a:p>
          <a:p>
            <a:pPr marL="0" indent="0">
              <a:buNone/>
            </a:pPr>
            <a:r>
              <a:rPr lang="cs-CZ" dirty="0"/>
              <a:t>      Náhradní termíny jsou 29. dubna a 30. dubna.</a:t>
            </a:r>
          </a:p>
          <a:p>
            <a:r>
              <a:rPr lang="cs-CZ" dirty="0"/>
              <a:t>SŠ si může stanovit školní část přijímacích zkoušek (i před konáním JPZ</a:t>
            </a:r>
            <a:r>
              <a:rPr lang="cs-CZ" dirty="0" smtClean="0"/>
              <a:t>).</a:t>
            </a:r>
          </a:p>
          <a:p>
            <a:r>
              <a:rPr lang="cs-CZ" dirty="0" smtClean="0"/>
              <a:t>Talentové zkoušky budou probíhat </a:t>
            </a:r>
            <a:r>
              <a:rPr lang="cs-CZ" dirty="0" smtClean="0"/>
              <a:t>od 17.3. do 23.4.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482785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99ACE5DF-30C9-46A4-B4BC-E9A28163E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0E8B014C-C28B-4386-952F-04901B1A0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Zachování 2 pokusů možnosti konat testy JPZ budou mít i uchazeči, kteří se hlásí pouze na 1 jeden maturitní obor.</a:t>
            </a:r>
          </a:p>
          <a:p>
            <a:endParaRPr lang="cs-CZ" dirty="0"/>
          </a:p>
          <a:p>
            <a:r>
              <a:rPr lang="cs-CZ" dirty="0" err="1"/>
              <a:t>Cermat</a:t>
            </a:r>
            <a:r>
              <a:rPr lang="cs-CZ" dirty="0"/>
              <a:t> bude počítat </a:t>
            </a:r>
            <a:r>
              <a:rPr lang="cs-CZ" b="1" dirty="0"/>
              <a:t>lepší výsledek z JPZ za každý předmět zvlášť.</a:t>
            </a:r>
          </a:p>
          <a:p>
            <a:endParaRPr lang="cs-CZ" dirty="0"/>
          </a:p>
          <a:p>
            <a:r>
              <a:rPr lang="cs-CZ" dirty="0"/>
              <a:t>SŠ si může stanovit školní část přijímacích zkoušek (v delším období, a to i před konáním JPZ).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1114163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B88C7AF9-4281-4BE0-8A3E-7476A1440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Nematuritní učební obory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8D50F069-6DA0-4826-B07C-301DAF4D6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828800"/>
            <a:ext cx="8915400" cy="4082422"/>
          </a:xfrm>
        </p:spPr>
        <p:txBody>
          <a:bodyPr/>
          <a:lstStyle/>
          <a:p>
            <a:r>
              <a:rPr lang="cs-CZ" dirty="0"/>
              <a:t>Uchazeči nekonají přijímací zkoušky.</a:t>
            </a:r>
          </a:p>
          <a:p>
            <a:endParaRPr lang="cs-CZ" dirty="0"/>
          </a:p>
          <a:p>
            <a:r>
              <a:rPr lang="cs-CZ" dirty="0"/>
              <a:t>Jsou přijímáni na základě výsledků předchozího vzdělávání a dalších kritérií, která si zvolí střední škola.</a:t>
            </a:r>
          </a:p>
          <a:p>
            <a:endParaRPr lang="cs-CZ" dirty="0"/>
          </a:p>
          <a:p>
            <a:r>
              <a:rPr lang="cs-CZ" dirty="0"/>
              <a:t>Kritéria si střední školy určují samy a budou zveřejněna nejpozději 31. 1. </a:t>
            </a:r>
            <a:r>
              <a:rPr lang="cs-CZ" dirty="0" smtClean="0"/>
              <a:t>2025. 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Součástí přijímacího řízení může být pohovor.</a:t>
            </a:r>
          </a:p>
        </p:txBody>
      </p:sp>
    </p:spTree>
    <p:extLst>
      <p:ext uri="{BB962C8B-B14F-4D97-AF65-F5344CB8AC3E}">
        <p14:creationId xmlns="" xmlns:p14="http://schemas.microsoft.com/office/powerpoint/2010/main" val="1968342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8381599A-465C-4F63-B03B-C8D90D062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Podpora řemesel v odborném školství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7EEA34F8-D8B7-482B-975E-BE5DFD479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r>
              <a:rPr lang="cs-CZ" altLang="cs-CZ" dirty="0"/>
              <a:t>I pro příští školní rok jsou vyhlášeny obory, které podporuje Zlínský kraj. </a:t>
            </a:r>
          </a:p>
          <a:p>
            <a:endParaRPr lang="cs-CZ" altLang="cs-CZ" dirty="0"/>
          </a:p>
          <a:p>
            <a:r>
              <a:rPr lang="cs-CZ" altLang="cs-CZ" dirty="0"/>
              <a:t>Jedná se učební obory, v nichž učni po splnění podmínek dostávají stipendium ve výši  300 Kč, 400 Kč a  500 Kč měsíčně. Další odměny jsou za prospěch  s vyznamenáním (1500, 2500, 5000 Kč).</a:t>
            </a:r>
          </a:p>
          <a:p>
            <a:endParaRPr lang="cs-CZ" altLang="cs-CZ" dirty="0"/>
          </a:p>
          <a:p>
            <a:pPr>
              <a:buNone/>
            </a:pPr>
            <a:r>
              <a:rPr lang="cs-CZ" altLang="cs-CZ" dirty="0"/>
              <a:t>     Jedná se o obory </a:t>
            </a:r>
            <a:r>
              <a:rPr lang="cs-CZ" altLang="cs-CZ" dirty="0">
                <a:solidFill>
                  <a:srgbClr val="FF0000"/>
                </a:solidFill>
              </a:rPr>
              <a:t>stavební, strojírenské, sklářské, řezník- uzenář, pekař,   zemědělec, farmář, chemik, truhlář, tiskař, knihař</a:t>
            </a:r>
            <a:r>
              <a:rPr lang="cs-CZ" altLang="cs-CZ" dirty="0"/>
              <a:t>. Více na www.zkola.cz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414904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EBFE768B-83D2-4A07-A5FA-C6E3F70BD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Počet přihlášek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2323E9CE-77D1-44AB-BC34-422B64839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cs-CZ" dirty="0"/>
          </a:p>
          <a:p>
            <a:r>
              <a:rPr lang="cs-CZ" b="1" dirty="0" smtClean="0"/>
              <a:t>Uchazeči o studium na SŠ mají </a:t>
            </a:r>
            <a:r>
              <a:rPr lang="cs-CZ" b="1" dirty="0"/>
              <a:t>právo podat si 3 přihlášky </a:t>
            </a:r>
            <a:r>
              <a:rPr lang="cs-CZ" dirty="0"/>
              <a:t>na 3 různé </a:t>
            </a:r>
            <a:r>
              <a:rPr lang="cs-CZ" dirty="0" smtClean="0"/>
              <a:t>školy</a:t>
            </a:r>
          </a:p>
          <a:p>
            <a:pPr>
              <a:buNone/>
            </a:pPr>
            <a:r>
              <a:rPr lang="cs-CZ" dirty="0" smtClean="0"/>
              <a:t>      </a:t>
            </a:r>
            <a:r>
              <a:rPr lang="cs-CZ" dirty="0"/>
              <a:t>nebo na </a:t>
            </a:r>
            <a:r>
              <a:rPr lang="cs-CZ" dirty="0" smtClean="0"/>
              <a:t>3 </a:t>
            </a:r>
            <a:r>
              <a:rPr lang="cs-CZ" dirty="0"/>
              <a:t>různé obory na jedné škole na maturitní i nematuritní </a:t>
            </a:r>
            <a:r>
              <a:rPr lang="cs-CZ" dirty="0" smtClean="0"/>
              <a:t>obory  a </a:t>
            </a:r>
          </a:p>
          <a:p>
            <a:pPr>
              <a:buNone/>
            </a:pPr>
            <a:r>
              <a:rPr lang="cs-CZ" b="1" dirty="0" smtClean="0"/>
              <a:t>      2 přihlášky </a:t>
            </a:r>
            <a:r>
              <a:rPr lang="cs-CZ" dirty="0" smtClean="0"/>
              <a:t>na školy s </a:t>
            </a:r>
            <a:r>
              <a:rPr lang="cs-CZ" b="1" u="sng" dirty="0" smtClean="0"/>
              <a:t>talentovou zkouškou  (3+2)</a:t>
            </a:r>
          </a:p>
          <a:p>
            <a:pPr>
              <a:buNone/>
            </a:pPr>
            <a:endParaRPr lang="cs-CZ" dirty="0"/>
          </a:p>
          <a:p>
            <a:r>
              <a:rPr lang="cs-CZ" b="1" dirty="0">
                <a:solidFill>
                  <a:srgbClr val="FF0000"/>
                </a:solidFill>
              </a:rPr>
              <a:t>Uchazeči si na přihláškách stanoví </a:t>
            </a:r>
            <a:r>
              <a:rPr lang="cs-CZ" u="sng" dirty="0">
                <a:solidFill>
                  <a:srgbClr val="FF0000"/>
                </a:solidFill>
              </a:rPr>
              <a:t>pevné pořadí škol podle jejich </a:t>
            </a:r>
            <a:r>
              <a:rPr lang="cs-CZ" u="sng" dirty="0" smtClean="0">
                <a:solidFill>
                  <a:srgbClr val="FF0000"/>
                </a:solidFill>
              </a:rPr>
              <a:t>priorit, </a:t>
            </a:r>
          </a:p>
          <a:p>
            <a:pPr>
              <a:buNone/>
            </a:pPr>
            <a:r>
              <a:rPr lang="cs-CZ" u="sng" dirty="0" smtClean="0">
                <a:solidFill>
                  <a:srgbClr val="FF0000"/>
                </a:solidFill>
              </a:rPr>
              <a:t>      které nelze po odevzdání přihlášek změnit</a:t>
            </a:r>
            <a:endParaRPr lang="cs-CZ" b="1" u="sng" dirty="0">
              <a:solidFill>
                <a:srgbClr val="FF000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879681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C4ED7405-7FD4-4879-9166-EA118AC5D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772817"/>
            <a:ext cx="8915399" cy="1819470"/>
          </a:xfrm>
        </p:spPr>
        <p:txBody>
          <a:bodyPr>
            <a:normAutofit/>
          </a:bodyPr>
          <a:lstStyle/>
          <a:p>
            <a:r>
              <a:rPr lang="cs-CZ" sz="4400" b="1" dirty="0">
                <a:solidFill>
                  <a:schemeClr val="tx1"/>
                </a:solidFill>
              </a:rPr>
              <a:t>Termín podání přihlášek</a:t>
            </a:r>
            <a:br>
              <a:rPr lang="cs-CZ" sz="4400" b="1" dirty="0">
                <a:solidFill>
                  <a:schemeClr val="tx1"/>
                </a:solidFill>
              </a:rPr>
            </a:br>
            <a:r>
              <a:rPr lang="cs-CZ" sz="4400" b="1" dirty="0">
                <a:solidFill>
                  <a:schemeClr val="tx1"/>
                </a:solidFill>
              </a:rPr>
              <a:t>do 1.kola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="" xmlns:a16="http://schemas.microsoft.com/office/drawing/2014/main" id="{20996F3E-7823-4F21-80D7-4CDFF335B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133462"/>
            <a:ext cx="8915399" cy="1101012"/>
          </a:xfrm>
        </p:spPr>
        <p:txBody>
          <a:bodyPr>
            <a:normAutofit fontScale="55000" lnSpcReduction="20000"/>
          </a:bodyPr>
          <a:lstStyle/>
          <a:p>
            <a:endParaRPr lang="cs-CZ" sz="5400" dirty="0"/>
          </a:p>
          <a:p>
            <a:r>
              <a:rPr lang="cs-CZ" sz="7700" b="1" dirty="0">
                <a:solidFill>
                  <a:srgbClr val="FF0000"/>
                </a:solidFill>
              </a:rPr>
              <a:t>1. února-20. února </a:t>
            </a:r>
            <a:r>
              <a:rPr lang="cs-CZ" sz="7700" b="1" dirty="0" smtClean="0">
                <a:solidFill>
                  <a:srgbClr val="FF0000"/>
                </a:solidFill>
              </a:rPr>
              <a:t>2025</a:t>
            </a:r>
            <a:endParaRPr lang="cs-CZ" sz="77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100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="" xmlns:a16="http://schemas.microsoft.com/office/drawing/2014/main" id="{AEA92A52-ECA7-45F4-A68E-46BDAD8F9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Možnosti podání přihlášek: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="" xmlns:a16="http://schemas.microsoft.com/office/drawing/2014/main" id="{FB7CDFCA-D943-4E56-A5AA-4DA47F848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9510"/>
            <a:ext cx="8915400" cy="4231712"/>
          </a:xfrm>
        </p:spPr>
        <p:txBody>
          <a:bodyPr>
            <a:normAutofit fontScale="92500" lnSpcReduction="10000"/>
          </a:bodyPr>
          <a:lstStyle/>
          <a:p>
            <a:endParaRPr lang="cs-CZ" dirty="0"/>
          </a:p>
          <a:p>
            <a:r>
              <a:rPr lang="cs-CZ" dirty="0"/>
              <a:t>Plně elektronickou formou s ověřením zákonného zástupce prostřednictvím Identity občana</a:t>
            </a:r>
          </a:p>
          <a:p>
            <a:endParaRPr lang="cs-CZ" dirty="0"/>
          </a:p>
          <a:p>
            <a:r>
              <a:rPr lang="cs-CZ" dirty="0"/>
              <a:t>Listině s podporou elektronického systému</a:t>
            </a:r>
          </a:p>
          <a:p>
            <a:endParaRPr lang="cs-CZ" dirty="0"/>
          </a:p>
          <a:p>
            <a:r>
              <a:rPr lang="cs-CZ" dirty="0"/>
              <a:t>Listinná podoba na tiskopisu</a:t>
            </a:r>
          </a:p>
          <a:p>
            <a:endParaRPr lang="cs-CZ" dirty="0"/>
          </a:p>
          <a:p>
            <a:r>
              <a:rPr lang="cs-CZ" dirty="0"/>
              <a:t>Pokud bude SŠ vyžadovat, je nutné dodat i potvrzení o zdravotní </a:t>
            </a:r>
            <a:r>
              <a:rPr lang="cs-CZ" dirty="0" smtClean="0"/>
              <a:t> způsobilosti </a:t>
            </a:r>
          </a:p>
          <a:p>
            <a:pPr>
              <a:buNone/>
            </a:pPr>
            <a:r>
              <a:rPr lang="cs-CZ" dirty="0" smtClean="0"/>
              <a:t>      uchazeče </a:t>
            </a:r>
            <a:r>
              <a:rPr lang="cs-CZ" dirty="0"/>
              <a:t>(vydává dětský lékař</a:t>
            </a:r>
            <a:r>
              <a:rPr lang="cs-CZ" dirty="0" smtClean="0"/>
              <a:t>)- na zvláštním tiskopisu</a:t>
            </a:r>
          </a:p>
          <a:p>
            <a:endParaRPr lang="cs-CZ" dirty="0" smtClean="0"/>
          </a:p>
          <a:p>
            <a:r>
              <a:rPr lang="cs-CZ" dirty="0" smtClean="0"/>
              <a:t>Potvrzení o prospěchu (vydá škola)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104794450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55238E2444D4F4E9DD57AC811BD8A8D" ma:contentTypeVersion="0" ma:contentTypeDescription="Vytvoří nový dokument" ma:contentTypeScope="" ma:versionID="3572490e319c73ddce6f2feebd88826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56a39de006ecca0b50c64b3c1baaa6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4924D6-938D-4CDA-97D1-3310D1AAB2D3}"/>
</file>

<file path=customXml/itemProps2.xml><?xml version="1.0" encoding="utf-8"?>
<ds:datastoreItem xmlns:ds="http://schemas.openxmlformats.org/officeDocument/2006/customXml" ds:itemID="{2E3B1203-4CB9-4E2F-8D35-F579A2302289}"/>
</file>

<file path=customXml/itemProps3.xml><?xml version="1.0" encoding="utf-8"?>
<ds:datastoreItem xmlns:ds="http://schemas.openxmlformats.org/officeDocument/2006/customXml" ds:itemID="{69303584-4E76-45E0-9DC2-E7A03C8F1F9E}"/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TM02892315[[fn=Stébla]]</Template>
  <TotalTime>368</TotalTime>
  <Words>838</Words>
  <Application>Microsoft Office PowerPoint</Application>
  <PresentationFormat>Vlastní</PresentationFormat>
  <Paragraphs>105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Stébla</vt:lpstr>
      <vt:lpstr>Přijímací řízení  na střední školy</vt:lpstr>
      <vt:lpstr>Studijní obory:</vt:lpstr>
      <vt:lpstr>Podmínky přijetí na střední školy  s maturitou</vt:lpstr>
      <vt:lpstr>Snímek 4</vt:lpstr>
      <vt:lpstr>Nematuritní učební obory</vt:lpstr>
      <vt:lpstr>Podpora řemesel v odborném školství</vt:lpstr>
      <vt:lpstr>Počet přihlášek</vt:lpstr>
      <vt:lpstr>Termín podání přihlášek do 1.kola</vt:lpstr>
      <vt:lpstr>Možnosti podání přihlášek:</vt:lpstr>
      <vt:lpstr>Klienti KPPP a SPC</vt:lpstr>
      <vt:lpstr>Přílohy k přihláškám:</vt:lpstr>
      <vt:lpstr>Termíny a místa konání JPZ</vt:lpstr>
      <vt:lpstr>              Výsledky přijímacího řízení</vt:lpstr>
      <vt:lpstr>„Vzdání se“</vt:lpstr>
      <vt:lpstr>Doporučení</vt:lpstr>
      <vt:lpstr>Děkuji za pozornost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Přijímací řízení na střední školy</dc:title>
  <dc:creator>Leona Lukašíková</dc:creator>
  <cp:lastModifiedBy>lukasikova</cp:lastModifiedBy>
  <cp:revision>33</cp:revision>
  <dcterms:created xsi:type="dcterms:W3CDTF">2023-11-19T15:54:55Z</dcterms:created>
  <dcterms:modified xsi:type="dcterms:W3CDTF">2024-11-18T10:44:26Z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0x010100655238E2444D4F4E9DD57AC811BD8A8D</vt:lpwstr>
  </property>
</Properties>
</file>